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3467E-7A57-8D56-3A7F-0D70B4DA9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12BF22-E943-AD63-4EE8-B83AD8002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8A515-18B0-B4F4-1EEF-FE5EAAFA9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664-4675-4E6B-8F13-EB2E325EDB72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72AF5-9E98-6640-1ECD-0D8431E94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67075-250F-DB59-B55A-884C2EF72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9F99-CCE1-4B28-93FD-A4EFFC375F1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93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E2A43-BBC3-2276-D140-D52A318F2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2EADC-FBC9-71BA-5747-0E49EAD67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5C00A-08A1-2046-7974-06EAB354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664-4675-4E6B-8F13-EB2E325EDB72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79C45-916F-2019-B53F-88FFCBE78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BA9C6-5DF1-BDDE-339B-534385E99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9F99-CCE1-4B28-93FD-A4EFFC375F1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030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310D26-C3F6-ABCA-51DB-B9C254DF6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1AA30-B6C0-791C-DC1E-2566C6C87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9E30B-FCC4-1031-8E97-AFA984B9F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664-4675-4E6B-8F13-EB2E325EDB72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8F093-8251-CDC2-C0F7-DB89BEED6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43E31-1E0D-DDBD-DF23-FF11CE279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9F99-CCE1-4B28-93FD-A4EFFC375F1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66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0023-61E1-9AA6-96E3-51B9627A9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2DF3E-8E70-AD97-8C94-B74651CD9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FA58D-A754-CD0F-8E07-4B51A1CEC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664-4675-4E6B-8F13-EB2E325EDB72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86E0E-C7F4-815E-3F28-3F165AC5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3F09A-CCE8-D478-00B3-C305558C1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9F99-CCE1-4B28-93FD-A4EFFC375F1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93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65A84-CDE4-E83B-4390-DFED8D1D3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85823-C7A4-6416-398B-E3EFE0AB4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7E7A9-AEDB-0427-949D-21E30366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664-4675-4E6B-8F13-EB2E325EDB72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C4035-2EF3-F2D7-664D-AAF3C07AA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1771C-0232-A110-11B8-614350842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9F99-CCE1-4B28-93FD-A4EFFC375F1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11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7C558-9D44-B736-D3D2-26E88284D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76433-1268-0560-46B6-C6DFC745D4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80A14D-01F3-D6C4-0D92-F43C32FCF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07024-7C1A-AD6B-5F20-7D196D952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664-4675-4E6B-8F13-EB2E325EDB72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B46E7-49B2-85F1-B2F4-B1E168723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043D9-6FBF-2C4F-F1A4-4090E2DF4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9F99-CCE1-4B28-93FD-A4EFFC375F1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31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413B8-6094-08C9-FFD3-741EB62B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740ED-5B4A-96E2-5367-8984A1B86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019F7-3C7F-9D06-8B94-0CE3A0DBF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9FFF87-7C2B-BA66-33E3-949026A12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889684-E8D5-9871-4681-95F2567856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2644B3-B746-D32A-7FCC-E790B823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664-4675-4E6B-8F13-EB2E325EDB72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34CD7F-2BFC-A6B7-8561-EAA1ECD88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DE7128-0917-D432-5C53-C4299A114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9F99-CCE1-4B28-93FD-A4EFFC375F1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941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D753-D38D-035E-2ADD-0A9EFB884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028031-95A9-DA8E-0CF0-D0EBF775D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664-4675-4E6B-8F13-EB2E325EDB72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E17B7F-97EF-AD47-BEB3-8A05335B0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98E22-78EF-0302-B068-3E6BF44CC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9F99-CCE1-4B28-93FD-A4EFFC375F1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24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33351-C8D9-4049-144A-EFC26817F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664-4675-4E6B-8F13-EB2E325EDB72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461E6-FF6C-E035-83FD-0BB47727D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67AA9B-7FDE-C324-92CB-857D3D8C3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9F99-CCE1-4B28-93FD-A4EFFC375F1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30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29233-F4F7-A483-4E39-C2F40B150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8CB1A-D653-33E8-C5DD-64878068A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792B56-2535-8E06-31D7-2938EB44D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61F1A-0D3F-4906-79DA-E40D1622A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664-4675-4E6B-8F13-EB2E325EDB72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745D1-ECDA-DE53-1528-8B54E16DA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FC539-3D52-6881-F164-1EE5745CD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9F99-CCE1-4B28-93FD-A4EFFC375F1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91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F59EE-ED93-C3BE-FBD0-72B1F0420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F093DE-A475-942A-A897-890749451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C85CCE-2911-B3D3-E1F4-F2A48B1EE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02F4E-3B6B-7523-2C6C-7CC5D494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B664-4675-4E6B-8F13-EB2E325EDB72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AE4345-6FDF-3138-B1AC-4DC9A7A8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444A2-A3D2-1212-111D-5170954CA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9F99-CCE1-4B28-93FD-A4EFFC375F1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33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2A2BB2-06C7-2B0F-57C9-EE9D31E1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717AE-5947-6310-0E18-37E9D53B7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B10BD-9C70-E134-9188-FE01704AE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AB664-4675-4E6B-8F13-EB2E325EDB72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8ED4B-1CF1-4D39-6833-343056C9B2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9C429-E4EA-F4CD-B80F-444BCC8EB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9F99-CCE1-4B28-93FD-A4EFFC375F1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58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m.stihl.com.br/site/sustentabilidade/relatorio-de-transparencia-de-igualdade-salarial-28032024.pdf?_gl=1*dfvho0*_gcl_au*MjYzMjA4NDEwLjE3MTE5NzEyMzc.*FPAU*MjYzMjA4NDEwLjE3MTE5NzEyMzc.*_ga*MTQ0OTU5MDU5Ny4xNzExOTcxMjM0*_gid*MTA1NzE0Njc3Ni4xNzExOTcxMjM3*_fplc*anpoQ05DOFFZaEtKeXJ0ZDElMkJRTFpVaFF1ZUVqNHlyeDdJRzlLZG1VJTJGMEx3WDBlY3EyVEVuTUtVN3lrZHR5Y1dZNW1ScTMlMkZnTWxieDRqdmZkb2FiZlUzU21yTEdYczNvMXdjV3JNaVEyUHMxb2NtSHNNRkVDc20lMkJPVFNabmclM0QlM0Q.*_ga_H3FNLW033G*MTcxMTk3MTIzNC4xLjEuMTcxMTk3MTM0NC4wLjAuMzMwOTA2ODY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345455-F457-8051-1C35-1F70D241E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331" y="1384019"/>
            <a:ext cx="7728347" cy="54739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B9829FB-BF62-5637-CD4C-E19A5D69B467}"/>
              </a:ext>
            </a:extLst>
          </p:cNvPr>
          <p:cNvSpPr txBox="1"/>
          <p:nvPr/>
        </p:nvSpPr>
        <p:spPr>
          <a:xfrm>
            <a:off x="240631" y="214468"/>
            <a:ext cx="1123268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400" dirty="0"/>
              <a:t>Este</a:t>
            </a:r>
            <a:r>
              <a:rPr lang="pt-BR" sz="7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 </a:t>
            </a:r>
            <a:r>
              <a:rPr lang="pt-BR" sz="1400" b="1" u="sng" dirty="0">
                <a:solidFill>
                  <a:srgbClr val="F37A1F"/>
                </a:solidFill>
                <a:effectLst/>
                <a:latin typeface="Arial" panose="020B0604020202020204" pitchFamily="34" charset="0"/>
                <a:hlinkClick r:id="rId3"/>
              </a:rPr>
              <a:t>Relatório de Transparência e Igualdade Salarial</a:t>
            </a:r>
            <a:r>
              <a:rPr lang="pt-BR" sz="1400" dirty="0">
                <a:effectLst/>
              </a:rPr>
              <a:t> de Mulheres e Homens é elaborado exclusivamente pelo Governo Federal, por meio do Ministério do Trabalho e Emprego (“MTE”). A Datwyler não possui qualquer ingerência e/ou influência na elaboração do Relatório, não se responsabilizando pelo processo de elaboração, critérios definidos pelo MTE e/ou por eventuais distorções e/ou inconsistências no seu conteúdo. Consideramos que os dados são inconclusivos, mas conforme determinação legal (Lei nº 14.611/2023, Decreto 11.795/2023 e Portaria MTE 3.714/2023), a Datwyler disponibiliza o Relatório neste ambiente.  Em caso de dúvidas, contate nosso Recursos Humanos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38723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MACIEL, JANAINA</dc:creator>
  <cp:lastModifiedBy>MACIEL, JANAINA</cp:lastModifiedBy>
  <cp:revision>1</cp:revision>
  <cp:lastPrinted>2024-04-01T12:27:05Z</cp:lastPrinted>
  <dcterms:created xsi:type="dcterms:W3CDTF">2024-04-01T11:56:43Z</dcterms:created>
  <dcterms:modified xsi:type="dcterms:W3CDTF">2024-04-01T12:28:00Z</dcterms:modified>
</cp:coreProperties>
</file>